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</p:sldIdLst>
  <p:sldSz cx="6858000" cy="12191695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63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65760" y="228600"/>
            <a:ext cx="61264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E6C35F"/>
                </a:solidFill>
              </a:defRPr>
            </a:pPr>
            <a:r>
              <a:t>Meditaciones Kabbalísticas de Rosh Hashana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280160"/>
            <a:ext cx="59436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FFFFFF"/>
                </a:solidFill>
              </a:defRPr>
            </a:pPr>
            <a:r>
              <a:t>Una recopilación visual de las meditaciones y sus significados principales.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63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65760" y="228600"/>
            <a:ext cx="61264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E6C35F"/>
                </a:solidFill>
              </a:defRPr>
            </a:pPr>
            <a:r>
              <a:t>HaKadosh Baruj Hu baja a la Tierra</a:t>
            </a:r>
          </a:p>
        </p:txBody>
      </p:sp>
      <p:pic>
        <p:nvPicPr>
          <p:cNvPr id="3" name="Picture 2" descr="page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914400"/>
            <a:ext cx="6217920" cy="80467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1480" y="9235440"/>
            <a:ext cx="5943600" cy="1188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t>Visualización de unión espiritual y descenso de la energía divina.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63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65760" y="228600"/>
            <a:ext cx="61264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E6C35F"/>
                </a:solidFill>
              </a:defRPr>
            </a:pPr>
            <a:r>
              <a:t>El rigor de Elohim se vuelve una herramienta para el bien</a:t>
            </a:r>
          </a:p>
        </p:txBody>
      </p:sp>
      <p:pic>
        <p:nvPicPr>
          <p:cNvPr id="3" name="Picture 2" descr="page_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914400"/>
            <a:ext cx="6217920" cy="80467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1480" y="9235440"/>
            <a:ext cx="5943600" cy="1188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t>Transformación del rigor en una fuerza orientada al bien.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63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65760" y="228600"/>
            <a:ext cx="61264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E6C35F"/>
                </a:solidFill>
              </a:defRPr>
            </a:pPr>
            <a:r>
              <a:t>Se recompone Yabok con HaKadosh Baruj Hu</a:t>
            </a:r>
          </a:p>
        </p:txBody>
      </p:sp>
      <p:pic>
        <p:nvPicPr>
          <p:cNvPr id="3" name="Picture 2" descr="page_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914400"/>
            <a:ext cx="6217920" cy="80467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1480" y="9235440"/>
            <a:ext cx="5943600" cy="1188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t>Unificación simbólica de nombres sagrados dentro de la meditación.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63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65760" y="228600"/>
            <a:ext cx="61264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E6C35F"/>
                </a:solidFill>
              </a:defRPr>
            </a:pPr>
            <a:r>
              <a:t>Aquí HaKadosh Baruj Hu se revela</a:t>
            </a:r>
          </a:p>
        </p:txBody>
      </p:sp>
      <p:pic>
        <p:nvPicPr>
          <p:cNvPr id="3" name="Picture 2" descr="page_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914400"/>
            <a:ext cx="6217920" cy="80467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1480" y="9235440"/>
            <a:ext cx="5943600" cy="1188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t>Apertura espiritual y revelación de HaKadosh Baruj Hu.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63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65760" y="228600"/>
            <a:ext cx="61264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E6C35F"/>
                </a:solidFill>
              </a:defRPr>
            </a:pPr>
            <a:r>
              <a:t>HaKadosh Baruj Hu y su ejército</a:t>
            </a:r>
          </a:p>
        </p:txBody>
      </p:sp>
      <p:pic>
        <p:nvPicPr>
          <p:cNvPr id="3" name="Picture 2" descr="page_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914400"/>
            <a:ext cx="6217920" cy="80467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1480" y="9235440"/>
            <a:ext cx="5943600" cy="1188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t>Conexión con la fuerza espiritual representada por el ejército celestial.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63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65760" y="228600"/>
            <a:ext cx="61264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E6C35F"/>
                </a:solidFill>
              </a:defRPr>
            </a:pPr>
            <a:r>
              <a:t>Libera su ejército para circuncidar la Tierra</a:t>
            </a:r>
          </a:p>
        </p:txBody>
      </p:sp>
      <p:pic>
        <p:nvPicPr>
          <p:cNvPr id="3" name="Picture 2" descr="page_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914400"/>
            <a:ext cx="6217920" cy="80467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1480" y="9235440"/>
            <a:ext cx="5943600" cy="1188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t>Proceso simbólico de purificación y corrección.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63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65760" y="228600"/>
            <a:ext cx="61264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E6C35F"/>
                </a:solidFill>
              </a:defRPr>
            </a:pPr>
            <a:r>
              <a:t>Procede al Tikun Ha Berit</a:t>
            </a:r>
          </a:p>
        </p:txBody>
      </p:sp>
      <p:pic>
        <p:nvPicPr>
          <p:cNvPr id="3" name="Picture 2" descr="page_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914400"/>
            <a:ext cx="6217920" cy="80467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1480" y="9235440"/>
            <a:ext cx="5943600" cy="1188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t>Trabajo espiritual de reparación y equilibrio.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63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65760" y="228600"/>
            <a:ext cx="61264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E6C35F"/>
                </a:solidFill>
              </a:defRPr>
            </a:pPr>
            <a:r>
              <a:t>Renacemos sin culpas</a:t>
            </a:r>
          </a:p>
        </p:txBody>
      </p:sp>
      <p:pic>
        <p:nvPicPr>
          <p:cNvPr id="3" name="Picture 2" descr="page_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914400"/>
            <a:ext cx="6217920" cy="80467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1480" y="9235440"/>
            <a:ext cx="5943600" cy="1188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t>Renovación interior y liberación de cargas del pasado.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63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65760" y="228600"/>
            <a:ext cx="61264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E6C35F"/>
                </a:solidFill>
              </a:defRPr>
            </a:pPr>
            <a:r>
              <a:t>Desaparecen nuestros defectos físicos y morales</a:t>
            </a:r>
          </a:p>
        </p:txBody>
      </p:sp>
      <p:pic>
        <p:nvPicPr>
          <p:cNvPr id="3" name="Picture 2" descr="page_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914400"/>
            <a:ext cx="6217920" cy="80467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1480" y="9235440"/>
            <a:ext cx="5943600" cy="1188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t>Enfoque en transformación personal y corrección.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63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65760" y="228600"/>
            <a:ext cx="61264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E6C35F"/>
                </a:solidFill>
              </a:defRPr>
            </a:pPr>
            <a:r>
              <a:t>Todos los negocios fluyen</a:t>
            </a:r>
          </a:p>
        </p:txBody>
      </p:sp>
      <p:pic>
        <p:nvPicPr>
          <p:cNvPr id="3" name="Picture 2" descr="page_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914400"/>
            <a:ext cx="6217920" cy="80467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1480" y="9235440"/>
            <a:ext cx="5943600" cy="1188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t>Intención relacionada con prosperidad y flujo.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63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65760" y="228600"/>
            <a:ext cx="61264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E6C35F"/>
                </a:solidFill>
              </a:defRPr>
            </a:pPr>
            <a:r>
              <a:t>Se suavizan todos los juicios</a:t>
            </a:r>
          </a:p>
        </p:txBody>
      </p:sp>
      <p:pic>
        <p:nvPicPr>
          <p:cNvPr id="3" name="Picture 2" descr="page_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914400"/>
            <a:ext cx="6217920" cy="80467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1480" y="9235440"/>
            <a:ext cx="5943600" cy="1188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t>Petición de equilibrio y suavización de juicios.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63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65760" y="228600"/>
            <a:ext cx="61264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E6C35F"/>
                </a:solidFill>
              </a:defRPr>
            </a:pPr>
            <a:r>
              <a:t>Nuestro crecimiento espiritual es imparable</a:t>
            </a:r>
          </a:p>
        </p:txBody>
      </p:sp>
      <p:pic>
        <p:nvPicPr>
          <p:cNvPr id="3" name="Picture 2" descr="page_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914400"/>
            <a:ext cx="6217920" cy="80467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1480" y="9235440"/>
            <a:ext cx="5943600" cy="1188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t>Crecimiento y desarrollo espiritual continuo.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63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65760" y="228600"/>
            <a:ext cx="61264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E6C35F"/>
                </a:solidFill>
              </a:defRPr>
            </a:pPr>
            <a:r>
              <a:t>Una entrada a Gan Eden</a:t>
            </a:r>
          </a:p>
        </p:txBody>
      </p:sp>
      <p:pic>
        <p:nvPicPr>
          <p:cNvPr id="3" name="Picture 2" descr="page_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914400"/>
            <a:ext cx="6217920" cy="80467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1480" y="9235440"/>
            <a:ext cx="5943600" cy="1188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t>Representación del acceso simbólico a Gan Eden.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63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65760" y="228600"/>
            <a:ext cx="61264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E6C35F"/>
                </a:solidFill>
              </a:defRPr>
            </a:pPr>
            <a:r>
              <a:t>Shofar de Rosh Hashana</a:t>
            </a:r>
          </a:p>
        </p:txBody>
      </p:sp>
      <p:pic>
        <p:nvPicPr>
          <p:cNvPr id="3" name="Picture 2" descr="page_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914400"/>
            <a:ext cx="6217920" cy="80467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1480" y="9235440"/>
            <a:ext cx="5943600" cy="1188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t>Guía visual sobre kavanot del Shofar y las Sefirot.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63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65760" y="228600"/>
            <a:ext cx="61264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E6C35F"/>
                </a:solidFill>
              </a:defRPr>
            </a:pPr>
            <a:r>
              <a:t>Matar a la serpiente y eliminar malos espíritus</a:t>
            </a:r>
          </a:p>
        </p:txBody>
      </p:sp>
      <p:pic>
        <p:nvPicPr>
          <p:cNvPr id="3" name="Picture 2" descr="page_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914400"/>
            <a:ext cx="6217920" cy="80467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1480" y="9235440"/>
            <a:ext cx="5943600" cy="1188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t>Eliminación simbólica de energías negativas.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63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65760" y="228600"/>
            <a:ext cx="61264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E6C35F"/>
                </a:solidFill>
              </a:defRPr>
            </a:pPr>
            <a:r>
              <a:t>Mercava HaTajtona</a:t>
            </a:r>
          </a:p>
        </p:txBody>
      </p:sp>
      <p:pic>
        <p:nvPicPr>
          <p:cNvPr id="3" name="Picture 2" descr="page_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914400"/>
            <a:ext cx="6217920" cy="80467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1480" y="9235440"/>
            <a:ext cx="5943600" cy="1188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t>Protección y alejamiento de decretos negativos.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63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65760" y="228600"/>
            <a:ext cx="61264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E6C35F"/>
                </a:solidFill>
              </a:defRPr>
            </a:pPr>
            <a:r>
              <a:t>Mercava HaEliona</a:t>
            </a:r>
          </a:p>
        </p:txBody>
      </p:sp>
      <p:pic>
        <p:nvPicPr>
          <p:cNvPr id="3" name="Picture 2" descr="page_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914400"/>
            <a:ext cx="6217920" cy="80467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1480" y="9235440"/>
            <a:ext cx="5943600" cy="1188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t>Transformación del ego hacia una dimensión superior.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63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65760" y="228600"/>
            <a:ext cx="61264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E6C35F"/>
                </a:solidFill>
              </a:defRPr>
            </a:pPr>
            <a:r>
              <a:t>Materializar el éxito y recibir respuestas</a:t>
            </a:r>
          </a:p>
        </p:txBody>
      </p:sp>
      <p:pic>
        <p:nvPicPr>
          <p:cNvPr id="3" name="Picture 2" descr="page_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914400"/>
            <a:ext cx="6217920" cy="80467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1480" y="9235440"/>
            <a:ext cx="5943600" cy="1188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t>Manifestación de objetivos y respuestas mediante oración.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63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65760" y="228600"/>
            <a:ext cx="61264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E6C35F"/>
                </a:solidFill>
              </a:defRPr>
            </a:pPr>
            <a:r>
              <a:t>Aleja al Satán</a:t>
            </a:r>
          </a:p>
        </p:txBody>
      </p:sp>
      <p:pic>
        <p:nvPicPr>
          <p:cNvPr id="3" name="Picture 2" descr="page_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914400"/>
            <a:ext cx="6217920" cy="80467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1480" y="9235440"/>
            <a:ext cx="5943600" cy="1188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t>Protección espiritual frente a influencias negativas.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63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65760" y="228600"/>
            <a:ext cx="61264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E6C35F"/>
                </a:solidFill>
              </a:defRPr>
            </a:pPr>
            <a:r>
              <a:t>Yabok</a:t>
            </a:r>
          </a:p>
        </p:txBody>
      </p:sp>
      <p:pic>
        <p:nvPicPr>
          <p:cNvPr id="3" name="Picture 2" descr="page_2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914400"/>
            <a:ext cx="6217920" cy="80467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1480" y="9235440"/>
            <a:ext cx="5943600" cy="1188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t>Unión simbólica de nombres divinos.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63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65760" y="228600"/>
            <a:ext cx="61264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E6C35F"/>
                </a:solidFill>
              </a:defRPr>
            </a:pPr>
            <a:r>
              <a:t>Hacer bajar HaKadosh Baruj Hu a este mundo</a:t>
            </a:r>
          </a:p>
        </p:txBody>
      </p:sp>
      <p:pic>
        <p:nvPicPr>
          <p:cNvPr id="3" name="Picture 2" descr="page_2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914400"/>
            <a:ext cx="6217920" cy="80467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1480" y="9235440"/>
            <a:ext cx="5943600" cy="1188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t>Descenso de la presencia divina al mundo.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63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65760" y="228600"/>
            <a:ext cx="61264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E6C35F"/>
                </a:solidFill>
              </a:defRPr>
            </a:pPr>
            <a:r>
              <a:t>Dinero y abundancia económica</a:t>
            </a:r>
          </a:p>
        </p:txBody>
      </p:sp>
      <p:pic>
        <p:nvPicPr>
          <p:cNvPr id="3" name="Picture 2" descr="page_2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914400"/>
            <a:ext cx="6217920" cy="80467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1480" y="9235440"/>
            <a:ext cx="5943600" cy="1188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t>Abundancia económica y apertura espiritual.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63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65760" y="228600"/>
            <a:ext cx="61264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E6C35F"/>
                </a:solidFill>
              </a:defRPr>
            </a:pPr>
            <a:r>
              <a:t>Dinero</a:t>
            </a:r>
          </a:p>
        </p:txBody>
      </p:sp>
      <p:pic>
        <p:nvPicPr>
          <p:cNvPr id="3" name="Picture 2" descr="page_2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914400"/>
            <a:ext cx="6217920" cy="80467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1480" y="9235440"/>
            <a:ext cx="5943600" cy="1188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t>Código asociado en el material con la intención de dinero.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63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65760" y="228600"/>
            <a:ext cx="61264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E6C35F"/>
                </a:solidFill>
              </a:defRPr>
            </a:pPr>
            <a:r>
              <a:t>Éxito en todo</a:t>
            </a:r>
          </a:p>
        </p:txBody>
      </p:sp>
      <p:pic>
        <p:nvPicPr>
          <p:cNvPr id="3" name="Picture 2" descr="page_2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914400"/>
            <a:ext cx="6217920" cy="80467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1480" y="9235440"/>
            <a:ext cx="5943600" cy="1188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t>Oración enfocada en renovación y éxito.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63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65760" y="228600"/>
            <a:ext cx="61264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E6C35F"/>
                </a:solidFill>
              </a:defRPr>
            </a:pPr>
            <a:r>
              <a:t>Salir de la esclavitud mental y evitar bloqueos</a:t>
            </a:r>
          </a:p>
        </p:txBody>
      </p:sp>
      <p:pic>
        <p:nvPicPr>
          <p:cNvPr id="3" name="Picture 2" descr="page_2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914400"/>
            <a:ext cx="6217920" cy="80467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1480" y="9235440"/>
            <a:ext cx="5943600" cy="1188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t>Superación de bloqueos y liberación mental.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